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3" r:id="rId3"/>
    <p:sldId id="278" r:id="rId4"/>
    <p:sldId id="279" r:id="rId5"/>
    <p:sldId id="280" r:id="rId6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E3F3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62DE4-2E0B-22C7-74ED-0EF6C8F3AC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B43151-6714-A781-DD58-7FC662D704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A8427-9EAA-C47D-B997-1EC8DF25D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67BA-BFCE-4F93-87C8-FDCA0AF656F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7122FF-7E1C-118C-AD4B-8082A272A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B9151-DAAE-AC47-674C-DDEFE82F9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384F-4166-4B97-A6DD-B32C15509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05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C929B-A1BA-620C-3FB2-71C7B88C9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C7C7EB-0C0A-9C82-C10E-C7C0020432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71061-A3B7-25ED-CEA9-E93B12ECC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67BA-BFCE-4F93-87C8-FDCA0AF656F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53938-08FC-C7C5-F795-6445DC7F3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FE4FBB-39D8-5F92-2609-7DED1163C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384F-4166-4B97-A6DD-B32C15509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55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E3F508-097B-6186-CEF2-4B51A5B01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C93BB2-305B-5031-9A0A-900C6F40CC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F76700-777D-6DC9-3786-3E542B03A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67BA-BFCE-4F93-87C8-FDCA0AF656F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6320A2-5F57-5A8F-0637-88CC7CBD2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EDB63-753A-4AF9-1F83-718E7F5BC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384F-4166-4B97-A6DD-B32C15509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797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17D24-3B25-4492-2EB1-D3C2F412E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2F6D7-E876-96ED-5946-1ABCEA66E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423984-A0E6-E00A-122E-CDABD0DE8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67BA-BFCE-4F93-87C8-FDCA0AF656F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9CC7B-1F30-DE16-278E-43742C489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848BC-C29A-9C42-AF31-83DC4642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384F-4166-4B97-A6DD-B32C15509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505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D176E-FDAB-C16E-F68E-702BC231A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828D0B-420C-2A26-E159-A1D0FCB112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A6C10-66B7-753C-FD57-74BD52253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67BA-BFCE-4F93-87C8-FDCA0AF656F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11862-BAEC-60FF-5343-7E5FFE0D6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D4806-E747-0CFD-548B-6BF0C20B6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384F-4166-4B97-A6DD-B32C15509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22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C1439-680C-0C70-9472-DEE1C2FC1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DD16D2-6E35-86EE-EFA3-C74FE34116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68B37-AEBA-0D55-52EE-44A44C55C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010CBA-43A6-9840-91BA-76CD19C61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67BA-BFCE-4F93-87C8-FDCA0AF656F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71D6F7-AA99-24A8-1DB2-2BF3A7D51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2E7E6-14A0-01E1-6EA7-BCAC2D8CD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384F-4166-4B97-A6DD-B32C15509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392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7903F-E3D8-E871-DDBD-8039916AC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98C59-F2BE-474D-7D57-DD70F85DA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9F88E1-D9F1-BC23-DC95-F8B93F82B1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3B1FE3-E1DE-88D9-50DD-9499B13DF8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D476FA-8C2E-0BEB-93A7-10C7BFE97E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9E4FEB-8A6A-2E36-7BEC-7BE747673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67BA-BFCE-4F93-87C8-FDCA0AF656F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06A328-8C93-6C68-4602-44BFFFB2C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9A9909-1CAF-F36B-695D-196A6F707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384F-4166-4B97-A6DD-B32C15509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270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F4F02-3BE7-B109-8DF5-8F9432FDC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092876-86EC-0098-43EB-C8BE8D9C1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67BA-BFCE-4F93-87C8-FDCA0AF656F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1BFFC2-B880-F553-BB89-F55AAB5E0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E82133-63D2-709E-D156-2269AE64B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384F-4166-4B97-A6DD-B32C15509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433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198479-9E6B-7262-90E8-75C5D0F21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67BA-BFCE-4F93-87C8-FDCA0AF656F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7FA6D0-BED0-030A-80EC-320817D28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03B0A5-401F-20AD-22F2-A1913BA53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384F-4166-4B97-A6DD-B32C15509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429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BD370-5D17-578F-0251-9530F1641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8B935-3A5B-69FB-0134-EF45C66F8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265D1D-0975-0BBD-E6BE-5D432D4E20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0D934-9CFD-0E7D-0567-73561B32F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67BA-BFCE-4F93-87C8-FDCA0AF656F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9FE455-212F-37AC-0787-6AB988B4C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3F166-43F0-35B9-2B8D-A1A440C46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384F-4166-4B97-A6DD-B32C15509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7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D90E5-2522-0A6A-39E4-02236CDEC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A24ED3-7BF3-6EF7-FE21-4A02B664A2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2800FC-C06A-D5AE-06FC-0FBE2BA08E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82BEE0-9F92-F890-AC72-255AD3486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167BA-BFCE-4F93-87C8-FDCA0AF656F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5ED0AB-6542-A27F-C24E-5BAFE0DAE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D92D2E-9DB3-8945-B659-C36B24F47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F384F-4166-4B97-A6DD-B32C15509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581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A57390-D019-69CC-1421-5E1D3EBC3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53C988-7489-E52E-1CA8-ED655B211D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A064E1-8441-D02D-82D0-F7131FDEA5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167BA-BFCE-4F93-87C8-FDCA0AF656F1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2FF3E-FF20-C113-1D7E-2CEEF8058A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A7FED9-D8F5-15D1-26D4-D3D3B3B4A4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F384F-4166-4B97-A6DD-B32C15509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1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1254C-688C-54AA-1954-0F3168853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70D2C905-C18A-AF25-71FF-BADE0326E3CC}"/>
              </a:ext>
            </a:extLst>
          </p:cNvPr>
          <p:cNvSpPr/>
          <p:nvPr/>
        </p:nvSpPr>
        <p:spPr>
          <a:xfrm flipH="1">
            <a:off x="8414759" y="-1"/>
            <a:ext cx="3777241" cy="6857999"/>
          </a:xfrm>
          <a:prstGeom prst="rtTriangle">
            <a:avLst/>
          </a:prstGeom>
          <a:solidFill>
            <a:srgbClr val="DAE3F3">
              <a:alpha val="6117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81480C54-07B7-5879-9723-488B4BBD98C4}"/>
              </a:ext>
            </a:extLst>
          </p:cNvPr>
          <p:cNvSpPr/>
          <p:nvPr/>
        </p:nvSpPr>
        <p:spPr>
          <a:xfrm rot="10800000">
            <a:off x="9699476" y="0"/>
            <a:ext cx="2492521" cy="6857999"/>
          </a:xfrm>
          <a:prstGeom prst="rtTriangle">
            <a:avLst/>
          </a:prstGeom>
          <a:solidFill>
            <a:srgbClr val="E2F0D9">
              <a:alpha val="6313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logo with blue and green circles and text&#10;&#10;Description automatically generated">
            <a:extLst>
              <a:ext uri="{FF2B5EF4-FFF2-40B4-BE49-F238E27FC236}">
                <a16:creationId xmlns:a16="http://schemas.microsoft.com/office/drawing/2014/main" id="{51EAB92F-3DC5-1851-E171-072CF9F528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9473" y="5512039"/>
            <a:ext cx="1850724" cy="97852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BAC614D-4061-5C7B-0442-7A7D9731998C}"/>
              </a:ext>
            </a:extLst>
          </p:cNvPr>
          <p:cNvSpPr txBox="1"/>
          <p:nvPr/>
        </p:nvSpPr>
        <p:spPr>
          <a:xfrm>
            <a:off x="517760" y="145278"/>
            <a:ext cx="96311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2025 TAILGATOR</a:t>
            </a:r>
          </a:p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Women’s 5.0 Division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8928158-672C-5F5A-A5DD-55C1049B60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303379" y="145278"/>
            <a:ext cx="1291892" cy="1440322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5A8C1FC-9EAA-B9DB-5737-C450D5F237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031935"/>
              </p:ext>
            </p:extLst>
          </p:nvPr>
        </p:nvGraphicFramePr>
        <p:xfrm>
          <a:off x="2801455" y="1121556"/>
          <a:ext cx="5450974" cy="2705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05838">
                  <a:extLst>
                    <a:ext uri="{9D8B030D-6E8A-4147-A177-3AD203B41FA5}">
                      <a16:colId xmlns:a16="http://schemas.microsoft.com/office/drawing/2014/main" val="767074128"/>
                    </a:ext>
                  </a:extLst>
                </a:gridCol>
                <a:gridCol w="539107">
                  <a:extLst>
                    <a:ext uri="{9D8B030D-6E8A-4147-A177-3AD203B41FA5}">
                      <a16:colId xmlns:a16="http://schemas.microsoft.com/office/drawing/2014/main" val="1705024868"/>
                    </a:ext>
                  </a:extLst>
                </a:gridCol>
                <a:gridCol w="1281878">
                  <a:extLst>
                    <a:ext uri="{9D8B030D-6E8A-4147-A177-3AD203B41FA5}">
                      <a16:colId xmlns:a16="http://schemas.microsoft.com/office/drawing/2014/main" val="154745806"/>
                    </a:ext>
                  </a:extLst>
                </a:gridCol>
                <a:gridCol w="1186036">
                  <a:extLst>
                    <a:ext uri="{9D8B030D-6E8A-4147-A177-3AD203B41FA5}">
                      <a16:colId xmlns:a16="http://schemas.microsoft.com/office/drawing/2014/main" val="2150668404"/>
                    </a:ext>
                  </a:extLst>
                </a:gridCol>
                <a:gridCol w="1138115">
                  <a:extLst>
                    <a:ext uri="{9D8B030D-6E8A-4147-A177-3AD203B41FA5}">
                      <a16:colId xmlns:a16="http://schemas.microsoft.com/office/drawing/2014/main" val="843332755"/>
                    </a:ext>
                  </a:extLst>
                </a:gridCol>
              </a:tblGrid>
              <a:tr h="25123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Women’s 5.0 Division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1271822"/>
                  </a:ext>
                </a:extLst>
              </a:tr>
              <a:tr h="216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Team Name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Team Name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Match Day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Match Time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2997500"/>
                  </a:ext>
                </a:extLst>
              </a:tr>
              <a:tr h="216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MORRIS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vs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ORDUNO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FRIDAY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5:30PM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5109923"/>
                  </a:ext>
                </a:extLst>
              </a:tr>
              <a:tr h="216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PETTAWAY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vs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BENOIT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FRIDAY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7PM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664492"/>
                  </a:ext>
                </a:extLst>
              </a:tr>
              <a:tr h="216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BENOIT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vs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MORRIS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SATURDAY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11AM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8694253"/>
                  </a:ext>
                </a:extLst>
              </a:tr>
              <a:tr h="216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ORDUNO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vs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WILLIAMSON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SATURDAY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12:30PM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070817"/>
                  </a:ext>
                </a:extLst>
              </a:tr>
              <a:tr h="216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WILLIAMSON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vs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BENOIT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SATURDAY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5PM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5757147"/>
                  </a:ext>
                </a:extLst>
              </a:tr>
              <a:tr h="216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MORRIS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vs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PETTAWAY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SATURDAY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6:30PM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603878"/>
                  </a:ext>
                </a:extLst>
              </a:tr>
              <a:tr h="216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PETTAWAY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vs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WILLIAMSON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SUNDAY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9:30AM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4995094"/>
                  </a:ext>
                </a:extLst>
              </a:tr>
              <a:tr h="216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BENOIT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vs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ORDUNO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SUNDAY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12:30PM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49268"/>
                  </a:ext>
                </a:extLst>
              </a:tr>
              <a:tr h="216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WILLIAMSON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vs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MORRIS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SUNDAY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2PM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767692"/>
                  </a:ext>
                </a:extLst>
              </a:tr>
              <a:tr h="216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ORDUNO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vs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PETTAWAY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SUNDAY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3:30PM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646847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80E0C8B-2D21-AA55-15C9-8B292989C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926866"/>
              </p:ext>
            </p:extLst>
          </p:nvPr>
        </p:nvGraphicFramePr>
        <p:xfrm>
          <a:off x="782908" y="1191237"/>
          <a:ext cx="1670225" cy="145923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670225">
                  <a:extLst>
                    <a:ext uri="{9D8B030D-6E8A-4147-A177-3AD203B41FA5}">
                      <a16:colId xmlns:a16="http://schemas.microsoft.com/office/drawing/2014/main" val="20008203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Women’s 5.0 Division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06949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Team Morris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821787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Team Pettaway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290914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Team Benoit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617106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Team Orduno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4565247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Team Williamson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0916205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482E1234-015F-28E3-783E-6618E69635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858920"/>
              </p:ext>
            </p:extLst>
          </p:nvPr>
        </p:nvGraphicFramePr>
        <p:xfrm>
          <a:off x="727015" y="4207534"/>
          <a:ext cx="8663529" cy="1828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15635">
                  <a:extLst>
                    <a:ext uri="{9D8B030D-6E8A-4147-A177-3AD203B41FA5}">
                      <a16:colId xmlns:a16="http://schemas.microsoft.com/office/drawing/2014/main" val="2699123897"/>
                    </a:ext>
                  </a:extLst>
                </a:gridCol>
                <a:gridCol w="1175494">
                  <a:extLst>
                    <a:ext uri="{9D8B030D-6E8A-4147-A177-3AD203B41FA5}">
                      <a16:colId xmlns:a16="http://schemas.microsoft.com/office/drawing/2014/main" val="936755055"/>
                    </a:ext>
                  </a:extLst>
                </a:gridCol>
                <a:gridCol w="1429286">
                  <a:extLst>
                    <a:ext uri="{9D8B030D-6E8A-4147-A177-3AD203B41FA5}">
                      <a16:colId xmlns:a16="http://schemas.microsoft.com/office/drawing/2014/main" val="3016270012"/>
                    </a:ext>
                  </a:extLst>
                </a:gridCol>
                <a:gridCol w="1321884">
                  <a:extLst>
                    <a:ext uri="{9D8B030D-6E8A-4147-A177-3AD203B41FA5}">
                      <a16:colId xmlns:a16="http://schemas.microsoft.com/office/drawing/2014/main" val="3714724903"/>
                    </a:ext>
                  </a:extLst>
                </a:gridCol>
                <a:gridCol w="1288836">
                  <a:extLst>
                    <a:ext uri="{9D8B030D-6E8A-4147-A177-3AD203B41FA5}">
                      <a16:colId xmlns:a16="http://schemas.microsoft.com/office/drawing/2014/main" val="826574397"/>
                    </a:ext>
                  </a:extLst>
                </a:gridCol>
                <a:gridCol w="1324531">
                  <a:extLst>
                    <a:ext uri="{9D8B030D-6E8A-4147-A177-3AD203B41FA5}">
                      <a16:colId xmlns:a16="http://schemas.microsoft.com/office/drawing/2014/main" val="135873273"/>
                    </a:ext>
                  </a:extLst>
                </a:gridCol>
                <a:gridCol w="707863">
                  <a:extLst>
                    <a:ext uri="{9D8B030D-6E8A-4147-A177-3AD203B41FA5}">
                      <a16:colId xmlns:a16="http://schemas.microsoft.com/office/drawing/2014/main" val="1421295165"/>
                    </a:ext>
                  </a:extLst>
                </a:gridCol>
              </a:tblGrid>
              <a:tr h="2931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Morris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Pettaway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Benoit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Orduno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Williamson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Total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099262"/>
                  </a:ext>
                </a:extLst>
              </a:tr>
              <a:tr h="2931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Morris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8183970"/>
                  </a:ext>
                </a:extLst>
              </a:tr>
              <a:tr h="2931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Pettaway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9252259"/>
                  </a:ext>
                </a:extLst>
              </a:tr>
              <a:tr h="2931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Benoit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3900883"/>
                  </a:ext>
                </a:extLst>
              </a:tr>
              <a:tr h="2931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Orduno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4481320"/>
                  </a:ext>
                </a:extLst>
              </a:tr>
              <a:tr h="2931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Williamson</a:t>
                      </a:r>
                      <a:endParaRPr lang="en-US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12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53215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8623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756979-2A5F-F9F0-FFB0-F6E99D0F9D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5E1B7685-48FF-CEE3-538A-8DAAB3EE51AB}"/>
              </a:ext>
            </a:extLst>
          </p:cNvPr>
          <p:cNvSpPr/>
          <p:nvPr/>
        </p:nvSpPr>
        <p:spPr>
          <a:xfrm flipH="1">
            <a:off x="8989732" y="93702"/>
            <a:ext cx="3777241" cy="6857999"/>
          </a:xfrm>
          <a:prstGeom prst="rtTriangle">
            <a:avLst/>
          </a:prstGeom>
          <a:solidFill>
            <a:srgbClr val="DAE3F3">
              <a:alpha val="6117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8958AEB4-43E4-AF86-B2C1-7D73056B3D09}"/>
              </a:ext>
            </a:extLst>
          </p:cNvPr>
          <p:cNvSpPr/>
          <p:nvPr/>
        </p:nvSpPr>
        <p:spPr>
          <a:xfrm rot="10800000">
            <a:off x="9699476" y="0"/>
            <a:ext cx="2492521" cy="6857999"/>
          </a:xfrm>
          <a:prstGeom prst="rtTriangle">
            <a:avLst/>
          </a:prstGeom>
          <a:solidFill>
            <a:srgbClr val="E2F0D9">
              <a:alpha val="6313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logo with blue and green circles and text&#10;&#10;Description automatically generated">
            <a:extLst>
              <a:ext uri="{FF2B5EF4-FFF2-40B4-BE49-F238E27FC236}">
                <a16:creationId xmlns:a16="http://schemas.microsoft.com/office/drawing/2014/main" id="{62C2207C-E6D0-BD63-42BD-D5C5CE3D7D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6060" y="5493293"/>
            <a:ext cx="1850724" cy="97852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B042251-D830-324F-F8B2-28104BFC2DCD}"/>
              </a:ext>
            </a:extLst>
          </p:cNvPr>
          <p:cNvSpPr txBox="1"/>
          <p:nvPr/>
        </p:nvSpPr>
        <p:spPr>
          <a:xfrm>
            <a:off x="517760" y="145278"/>
            <a:ext cx="96311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2025 TAILGATOR</a:t>
            </a:r>
          </a:p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Women’s 8.0 Division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6A2F276-BB37-0D94-DABC-8D059059B2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303379" y="145278"/>
            <a:ext cx="1291892" cy="1440322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171A067-0DC0-B562-05F3-5A4441CFB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858036"/>
              </p:ext>
            </p:extLst>
          </p:nvPr>
        </p:nvGraphicFramePr>
        <p:xfrm>
          <a:off x="3777242" y="1191237"/>
          <a:ext cx="5053659" cy="2144062"/>
        </p:xfrm>
        <a:graphic>
          <a:graphicData uri="http://schemas.openxmlformats.org/drawingml/2006/table">
            <a:tbl>
              <a:tblPr/>
              <a:tblGrid>
                <a:gridCol w="1210657">
                  <a:extLst>
                    <a:ext uri="{9D8B030D-6E8A-4147-A177-3AD203B41FA5}">
                      <a16:colId xmlns:a16="http://schemas.microsoft.com/office/drawing/2014/main" val="3137271399"/>
                    </a:ext>
                  </a:extLst>
                </a:gridCol>
                <a:gridCol w="389444">
                  <a:extLst>
                    <a:ext uri="{9D8B030D-6E8A-4147-A177-3AD203B41FA5}">
                      <a16:colId xmlns:a16="http://schemas.microsoft.com/office/drawing/2014/main" val="3215731619"/>
                    </a:ext>
                  </a:extLst>
                </a:gridCol>
                <a:gridCol w="1400962">
                  <a:extLst>
                    <a:ext uri="{9D8B030D-6E8A-4147-A177-3AD203B41FA5}">
                      <a16:colId xmlns:a16="http://schemas.microsoft.com/office/drawing/2014/main" val="3772756187"/>
                    </a:ext>
                  </a:extLst>
                </a:gridCol>
                <a:gridCol w="997437">
                  <a:extLst>
                    <a:ext uri="{9D8B030D-6E8A-4147-A177-3AD203B41FA5}">
                      <a16:colId xmlns:a16="http://schemas.microsoft.com/office/drawing/2014/main" val="1225339404"/>
                    </a:ext>
                  </a:extLst>
                </a:gridCol>
                <a:gridCol w="1055159">
                  <a:extLst>
                    <a:ext uri="{9D8B030D-6E8A-4147-A177-3AD203B41FA5}">
                      <a16:colId xmlns:a16="http://schemas.microsoft.com/office/drawing/2014/main" val="2700987747"/>
                    </a:ext>
                  </a:extLst>
                </a:gridCol>
              </a:tblGrid>
              <a:tr h="270039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Women’s 8.0 Division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1299336"/>
                  </a:ext>
                </a:extLst>
              </a:tr>
              <a:tr h="2436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Team Name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Team 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Match 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Match 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3227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LANIER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HUGHES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SATURDAY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9:30am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005038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BRINKMAN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SATURDAY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9:30am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147262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BRINKMAN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HUGHES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SATURDAY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576186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LANIER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SATURDAY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6:30PM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097741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BRINKMAN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LANIER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SUNDAY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9:30AM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705214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HUGHES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SUNDAY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192306"/>
                  </a:ext>
                </a:extLst>
              </a:tr>
              <a:tr h="205067">
                <a:tc gridSpan="4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106909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AB24D22-BD06-304B-BED1-BADE52BB34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656636"/>
              </p:ext>
            </p:extLst>
          </p:nvPr>
        </p:nvGraphicFramePr>
        <p:xfrm>
          <a:off x="1235313" y="1191237"/>
          <a:ext cx="1812489" cy="1034415"/>
        </p:xfrm>
        <a:graphic>
          <a:graphicData uri="http://schemas.openxmlformats.org/drawingml/2006/table">
            <a:tbl>
              <a:tblPr/>
              <a:tblGrid>
                <a:gridCol w="1812489">
                  <a:extLst>
                    <a:ext uri="{9D8B030D-6E8A-4147-A177-3AD203B41FA5}">
                      <a16:colId xmlns:a16="http://schemas.microsoft.com/office/drawing/2014/main" val="188145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Women’s 8.0 Division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096159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Lanier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536328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Hughes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66569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Camp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04826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Brinkman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023962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50E4896-0C64-21BF-EEA8-7F2496A2DE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743421"/>
              </p:ext>
            </p:extLst>
          </p:nvPr>
        </p:nvGraphicFramePr>
        <p:xfrm>
          <a:off x="1235313" y="3997657"/>
          <a:ext cx="7189365" cy="198489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76082">
                  <a:extLst>
                    <a:ext uri="{9D8B030D-6E8A-4147-A177-3AD203B41FA5}">
                      <a16:colId xmlns:a16="http://schemas.microsoft.com/office/drawing/2014/main" val="4117184521"/>
                    </a:ext>
                  </a:extLst>
                </a:gridCol>
                <a:gridCol w="1416908">
                  <a:extLst>
                    <a:ext uri="{9D8B030D-6E8A-4147-A177-3AD203B41FA5}">
                      <a16:colId xmlns:a16="http://schemas.microsoft.com/office/drawing/2014/main" val="2111190426"/>
                    </a:ext>
                  </a:extLst>
                </a:gridCol>
                <a:gridCol w="1120346">
                  <a:extLst>
                    <a:ext uri="{9D8B030D-6E8A-4147-A177-3AD203B41FA5}">
                      <a16:colId xmlns:a16="http://schemas.microsoft.com/office/drawing/2014/main" val="604484802"/>
                    </a:ext>
                  </a:extLst>
                </a:gridCol>
                <a:gridCol w="1067959">
                  <a:extLst>
                    <a:ext uri="{9D8B030D-6E8A-4147-A177-3AD203B41FA5}">
                      <a16:colId xmlns:a16="http://schemas.microsoft.com/office/drawing/2014/main" val="2756913659"/>
                    </a:ext>
                  </a:extLst>
                </a:gridCol>
                <a:gridCol w="1386916">
                  <a:extLst>
                    <a:ext uri="{9D8B030D-6E8A-4147-A177-3AD203B41FA5}">
                      <a16:colId xmlns:a16="http://schemas.microsoft.com/office/drawing/2014/main" val="3807842896"/>
                    </a:ext>
                  </a:extLst>
                </a:gridCol>
                <a:gridCol w="821154">
                  <a:extLst>
                    <a:ext uri="{9D8B030D-6E8A-4147-A177-3AD203B41FA5}">
                      <a16:colId xmlns:a16="http://schemas.microsoft.com/office/drawing/2014/main" val="1005937433"/>
                    </a:ext>
                  </a:extLst>
                </a:gridCol>
              </a:tblGrid>
              <a:tr h="45443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Lanier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Hughes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Camp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Brinkman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Total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221494"/>
                  </a:ext>
                </a:extLst>
              </a:tr>
              <a:tr h="38261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Lanier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881062"/>
                  </a:ext>
                </a:extLst>
              </a:tr>
              <a:tr h="38261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Hughes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845820"/>
                  </a:ext>
                </a:extLst>
              </a:tr>
              <a:tr h="38261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Camp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8175662"/>
                  </a:ext>
                </a:extLst>
              </a:tr>
              <a:tr h="38261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Brinkman</a:t>
                      </a: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7147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576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EB0F58-09E7-3AAE-BD5D-792CF53FB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E0CE47FC-CAEB-8A32-0D7B-08AC4A1CE5BB}"/>
              </a:ext>
            </a:extLst>
          </p:cNvPr>
          <p:cNvSpPr/>
          <p:nvPr/>
        </p:nvSpPr>
        <p:spPr>
          <a:xfrm flipH="1">
            <a:off x="8989732" y="93702"/>
            <a:ext cx="3777241" cy="6857999"/>
          </a:xfrm>
          <a:prstGeom prst="rtTriangle">
            <a:avLst/>
          </a:prstGeom>
          <a:solidFill>
            <a:srgbClr val="DAE3F3">
              <a:alpha val="6117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5AE2CA95-2F02-C232-1258-916818A127BC}"/>
              </a:ext>
            </a:extLst>
          </p:cNvPr>
          <p:cNvSpPr/>
          <p:nvPr/>
        </p:nvSpPr>
        <p:spPr>
          <a:xfrm rot="10800000">
            <a:off x="9699476" y="0"/>
            <a:ext cx="2492521" cy="6857999"/>
          </a:xfrm>
          <a:prstGeom prst="rtTriangle">
            <a:avLst/>
          </a:prstGeom>
          <a:solidFill>
            <a:srgbClr val="E2F0D9">
              <a:alpha val="6313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logo with blue and green circles and text&#10;&#10;Description automatically generated">
            <a:extLst>
              <a:ext uri="{FF2B5EF4-FFF2-40B4-BE49-F238E27FC236}">
                <a16:creationId xmlns:a16="http://schemas.microsoft.com/office/drawing/2014/main" id="{F9315DFA-2E97-4E78-F37C-81A91FE02B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6060" y="5493293"/>
            <a:ext cx="1850724" cy="97852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E74A263-6B2B-7A6B-BA4E-BF1FD841C06D}"/>
              </a:ext>
            </a:extLst>
          </p:cNvPr>
          <p:cNvSpPr txBox="1"/>
          <p:nvPr/>
        </p:nvSpPr>
        <p:spPr>
          <a:xfrm>
            <a:off x="517760" y="145278"/>
            <a:ext cx="96311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2025 TAILGATOR</a:t>
            </a:r>
          </a:p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Men’s 8.0 Division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F5A238D-18A4-9FD9-20C9-C96E2A1396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303379" y="145278"/>
            <a:ext cx="1291892" cy="1440322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EC67AB1-F877-CDCD-8233-EF770AD67A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173503"/>
              </p:ext>
            </p:extLst>
          </p:nvPr>
        </p:nvGraphicFramePr>
        <p:xfrm>
          <a:off x="3583459" y="1191237"/>
          <a:ext cx="5171172" cy="2144062"/>
        </p:xfrm>
        <a:graphic>
          <a:graphicData uri="http://schemas.openxmlformats.org/drawingml/2006/table">
            <a:tbl>
              <a:tblPr/>
              <a:tblGrid>
                <a:gridCol w="1482811">
                  <a:extLst>
                    <a:ext uri="{9D8B030D-6E8A-4147-A177-3AD203B41FA5}">
                      <a16:colId xmlns:a16="http://schemas.microsoft.com/office/drawing/2014/main" val="3137271399"/>
                    </a:ext>
                  </a:extLst>
                </a:gridCol>
                <a:gridCol w="234803">
                  <a:extLst>
                    <a:ext uri="{9D8B030D-6E8A-4147-A177-3AD203B41FA5}">
                      <a16:colId xmlns:a16="http://schemas.microsoft.com/office/drawing/2014/main" val="3215731619"/>
                    </a:ext>
                  </a:extLst>
                </a:gridCol>
                <a:gridCol w="1400962">
                  <a:extLst>
                    <a:ext uri="{9D8B030D-6E8A-4147-A177-3AD203B41FA5}">
                      <a16:colId xmlns:a16="http://schemas.microsoft.com/office/drawing/2014/main" val="3772756187"/>
                    </a:ext>
                  </a:extLst>
                </a:gridCol>
                <a:gridCol w="997437">
                  <a:extLst>
                    <a:ext uri="{9D8B030D-6E8A-4147-A177-3AD203B41FA5}">
                      <a16:colId xmlns:a16="http://schemas.microsoft.com/office/drawing/2014/main" val="1225339404"/>
                    </a:ext>
                  </a:extLst>
                </a:gridCol>
                <a:gridCol w="1055159">
                  <a:extLst>
                    <a:ext uri="{9D8B030D-6E8A-4147-A177-3AD203B41FA5}">
                      <a16:colId xmlns:a16="http://schemas.microsoft.com/office/drawing/2014/main" val="2700987747"/>
                    </a:ext>
                  </a:extLst>
                </a:gridCol>
              </a:tblGrid>
              <a:tr h="270039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Men’s 8.0 Division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1299336"/>
                  </a:ext>
                </a:extLst>
              </a:tr>
              <a:tr h="2436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Team Name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Team 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Match 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Match 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3227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CRAWFORD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MOODY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0005038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ANDRAS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DEROUEN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9:30AM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147262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DEROUEN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CRAWFORD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SATURDAY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0576186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ANDRAS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MOODY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SATURDAY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3:30PM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097741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CRAWFORD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ANDRAS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SUNDAY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705214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MOODY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DEROUEN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SUNDAY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192306"/>
                  </a:ext>
                </a:extLst>
              </a:tr>
              <a:tr h="205067">
                <a:tc gridSpan="4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106909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D302867-403C-0364-A303-A5154607E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255095"/>
              </p:ext>
            </p:extLst>
          </p:nvPr>
        </p:nvGraphicFramePr>
        <p:xfrm>
          <a:off x="1235313" y="1191237"/>
          <a:ext cx="1812489" cy="1034415"/>
        </p:xfrm>
        <a:graphic>
          <a:graphicData uri="http://schemas.openxmlformats.org/drawingml/2006/table">
            <a:tbl>
              <a:tblPr/>
              <a:tblGrid>
                <a:gridCol w="1812489">
                  <a:extLst>
                    <a:ext uri="{9D8B030D-6E8A-4147-A177-3AD203B41FA5}">
                      <a16:colId xmlns:a16="http://schemas.microsoft.com/office/drawing/2014/main" val="188145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Men’s 8.0 Division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096159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Andras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536328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Moody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66569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Derouen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04826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Crawford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023962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D9C205B-0BCE-086C-F908-F69C248CE6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583464"/>
              </p:ext>
            </p:extLst>
          </p:nvPr>
        </p:nvGraphicFramePr>
        <p:xfrm>
          <a:off x="1576876" y="4012510"/>
          <a:ext cx="7492983" cy="198489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01003">
                  <a:extLst>
                    <a:ext uri="{9D8B030D-6E8A-4147-A177-3AD203B41FA5}">
                      <a16:colId xmlns:a16="http://schemas.microsoft.com/office/drawing/2014/main" val="4117184521"/>
                    </a:ext>
                  </a:extLst>
                </a:gridCol>
                <a:gridCol w="1442568">
                  <a:extLst>
                    <a:ext uri="{9D8B030D-6E8A-4147-A177-3AD203B41FA5}">
                      <a16:colId xmlns:a16="http://schemas.microsoft.com/office/drawing/2014/main" val="2111190426"/>
                    </a:ext>
                  </a:extLst>
                </a:gridCol>
                <a:gridCol w="1140635">
                  <a:extLst>
                    <a:ext uri="{9D8B030D-6E8A-4147-A177-3AD203B41FA5}">
                      <a16:colId xmlns:a16="http://schemas.microsoft.com/office/drawing/2014/main" val="604484802"/>
                    </a:ext>
                  </a:extLst>
                </a:gridCol>
                <a:gridCol w="1299989">
                  <a:extLst>
                    <a:ext uri="{9D8B030D-6E8A-4147-A177-3AD203B41FA5}">
                      <a16:colId xmlns:a16="http://schemas.microsoft.com/office/drawing/2014/main" val="2756913659"/>
                    </a:ext>
                  </a:extLst>
                </a:gridCol>
                <a:gridCol w="1383859">
                  <a:extLst>
                    <a:ext uri="{9D8B030D-6E8A-4147-A177-3AD203B41FA5}">
                      <a16:colId xmlns:a16="http://schemas.microsoft.com/office/drawing/2014/main" val="3807842896"/>
                    </a:ext>
                  </a:extLst>
                </a:gridCol>
                <a:gridCol w="824929">
                  <a:extLst>
                    <a:ext uri="{9D8B030D-6E8A-4147-A177-3AD203B41FA5}">
                      <a16:colId xmlns:a16="http://schemas.microsoft.com/office/drawing/2014/main" val="1005937433"/>
                    </a:ext>
                  </a:extLst>
                </a:gridCol>
              </a:tblGrid>
              <a:tr h="45443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Andras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Moody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Derouen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Crawford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Total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221494"/>
                  </a:ext>
                </a:extLst>
              </a:tr>
              <a:tr h="38261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Andras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881062"/>
                  </a:ext>
                </a:extLst>
              </a:tr>
              <a:tr h="38261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Moody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845820"/>
                  </a:ext>
                </a:extLst>
              </a:tr>
              <a:tr h="38261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Derouen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8175662"/>
                  </a:ext>
                </a:extLst>
              </a:tr>
              <a:tr h="38261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Crawford</a:t>
                      </a: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7147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2548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9155E-DD4C-8EA0-54AA-7C538143F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07352FEE-1142-6FDF-2EC5-B8157E66F310}"/>
              </a:ext>
            </a:extLst>
          </p:cNvPr>
          <p:cNvSpPr/>
          <p:nvPr/>
        </p:nvSpPr>
        <p:spPr>
          <a:xfrm flipH="1">
            <a:off x="8989732" y="93702"/>
            <a:ext cx="3777241" cy="6857999"/>
          </a:xfrm>
          <a:prstGeom prst="rtTriangle">
            <a:avLst/>
          </a:prstGeom>
          <a:solidFill>
            <a:srgbClr val="DAE3F3">
              <a:alpha val="6117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4DF42805-F93C-E478-3058-5C66BB77BBF1}"/>
              </a:ext>
            </a:extLst>
          </p:cNvPr>
          <p:cNvSpPr/>
          <p:nvPr/>
        </p:nvSpPr>
        <p:spPr>
          <a:xfrm rot="10800000">
            <a:off x="9699476" y="0"/>
            <a:ext cx="2492521" cy="6857999"/>
          </a:xfrm>
          <a:prstGeom prst="rtTriangle">
            <a:avLst/>
          </a:prstGeom>
          <a:solidFill>
            <a:srgbClr val="E2F0D9">
              <a:alpha val="6313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logo with blue and green circles and text&#10;&#10;Description automatically generated">
            <a:extLst>
              <a:ext uri="{FF2B5EF4-FFF2-40B4-BE49-F238E27FC236}">
                <a16:creationId xmlns:a16="http://schemas.microsoft.com/office/drawing/2014/main" id="{0DDA0196-E296-0C4C-816C-20DBFABB92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6060" y="5493293"/>
            <a:ext cx="1850724" cy="97852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8A0D14C-D7ED-FB55-514A-EC06322C1CB8}"/>
              </a:ext>
            </a:extLst>
          </p:cNvPr>
          <p:cNvSpPr txBox="1"/>
          <p:nvPr/>
        </p:nvSpPr>
        <p:spPr>
          <a:xfrm>
            <a:off x="517760" y="145278"/>
            <a:ext cx="96311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2025 TAILGATOR</a:t>
            </a:r>
          </a:p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Men’s 6.0 Division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5D60E9D-BB44-DF29-50F6-C08655FCF3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303379" y="145278"/>
            <a:ext cx="1291892" cy="1440322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8DFB75C-9500-3FCE-2076-8EDF929369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452213"/>
              </p:ext>
            </p:extLst>
          </p:nvPr>
        </p:nvGraphicFramePr>
        <p:xfrm>
          <a:off x="3777242" y="1191237"/>
          <a:ext cx="5053659" cy="2144062"/>
        </p:xfrm>
        <a:graphic>
          <a:graphicData uri="http://schemas.openxmlformats.org/drawingml/2006/table">
            <a:tbl>
              <a:tblPr/>
              <a:tblGrid>
                <a:gridCol w="1210657">
                  <a:extLst>
                    <a:ext uri="{9D8B030D-6E8A-4147-A177-3AD203B41FA5}">
                      <a16:colId xmlns:a16="http://schemas.microsoft.com/office/drawing/2014/main" val="3137271399"/>
                    </a:ext>
                  </a:extLst>
                </a:gridCol>
                <a:gridCol w="389444">
                  <a:extLst>
                    <a:ext uri="{9D8B030D-6E8A-4147-A177-3AD203B41FA5}">
                      <a16:colId xmlns:a16="http://schemas.microsoft.com/office/drawing/2014/main" val="3215731619"/>
                    </a:ext>
                  </a:extLst>
                </a:gridCol>
                <a:gridCol w="1400962">
                  <a:extLst>
                    <a:ext uri="{9D8B030D-6E8A-4147-A177-3AD203B41FA5}">
                      <a16:colId xmlns:a16="http://schemas.microsoft.com/office/drawing/2014/main" val="3772756187"/>
                    </a:ext>
                  </a:extLst>
                </a:gridCol>
                <a:gridCol w="997437">
                  <a:extLst>
                    <a:ext uri="{9D8B030D-6E8A-4147-A177-3AD203B41FA5}">
                      <a16:colId xmlns:a16="http://schemas.microsoft.com/office/drawing/2014/main" val="1225339404"/>
                    </a:ext>
                  </a:extLst>
                </a:gridCol>
                <a:gridCol w="1055159">
                  <a:extLst>
                    <a:ext uri="{9D8B030D-6E8A-4147-A177-3AD203B41FA5}">
                      <a16:colId xmlns:a16="http://schemas.microsoft.com/office/drawing/2014/main" val="2700987747"/>
                    </a:ext>
                  </a:extLst>
                </a:gridCol>
              </a:tblGrid>
              <a:tr h="270039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Men’s 6.0 Division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1299336"/>
                  </a:ext>
                </a:extLst>
              </a:tr>
              <a:tr h="2436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Team Name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Team 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Match 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Match 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3227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MEAUX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VALENTINE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0005038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BLOOMFIELD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TAYLOR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147262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TAYLOR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VALENTINE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0576186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MEAUX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BLOOMFIELD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SATURDAY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097741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TAYLOR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MEAUX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SUNDAY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705214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VALENTINE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BLOOMFIELD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SUNDAY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192306"/>
                  </a:ext>
                </a:extLst>
              </a:tr>
              <a:tr h="205067">
                <a:tc gridSpan="4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106909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2DD71F6-C0B6-A807-A35C-FF3010A9BE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584893"/>
              </p:ext>
            </p:extLst>
          </p:nvPr>
        </p:nvGraphicFramePr>
        <p:xfrm>
          <a:off x="1235313" y="1191237"/>
          <a:ext cx="1812489" cy="1034415"/>
        </p:xfrm>
        <a:graphic>
          <a:graphicData uri="http://schemas.openxmlformats.org/drawingml/2006/table">
            <a:tbl>
              <a:tblPr/>
              <a:tblGrid>
                <a:gridCol w="1812489">
                  <a:extLst>
                    <a:ext uri="{9D8B030D-6E8A-4147-A177-3AD203B41FA5}">
                      <a16:colId xmlns:a16="http://schemas.microsoft.com/office/drawing/2014/main" val="18814595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Men’s 6.0 Division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096159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Meaux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536328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Valentine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66569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Bloomfield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04826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Taylor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023962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EE67B89-C3D7-D21F-8F2E-80240B69CB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723281"/>
              </p:ext>
            </p:extLst>
          </p:nvPr>
        </p:nvGraphicFramePr>
        <p:xfrm>
          <a:off x="1576876" y="4012510"/>
          <a:ext cx="7492983" cy="198489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520551">
                  <a:extLst>
                    <a:ext uri="{9D8B030D-6E8A-4147-A177-3AD203B41FA5}">
                      <a16:colId xmlns:a16="http://schemas.microsoft.com/office/drawing/2014/main" val="4117184521"/>
                    </a:ext>
                  </a:extLst>
                </a:gridCol>
                <a:gridCol w="1323020">
                  <a:extLst>
                    <a:ext uri="{9D8B030D-6E8A-4147-A177-3AD203B41FA5}">
                      <a16:colId xmlns:a16="http://schemas.microsoft.com/office/drawing/2014/main" val="2111190426"/>
                    </a:ext>
                  </a:extLst>
                </a:gridCol>
                <a:gridCol w="1346039">
                  <a:extLst>
                    <a:ext uri="{9D8B030D-6E8A-4147-A177-3AD203B41FA5}">
                      <a16:colId xmlns:a16="http://schemas.microsoft.com/office/drawing/2014/main" val="604484802"/>
                    </a:ext>
                  </a:extLst>
                </a:gridCol>
                <a:gridCol w="1540476">
                  <a:extLst>
                    <a:ext uri="{9D8B030D-6E8A-4147-A177-3AD203B41FA5}">
                      <a16:colId xmlns:a16="http://schemas.microsoft.com/office/drawing/2014/main" val="2756913659"/>
                    </a:ext>
                  </a:extLst>
                </a:gridCol>
                <a:gridCol w="937968">
                  <a:extLst>
                    <a:ext uri="{9D8B030D-6E8A-4147-A177-3AD203B41FA5}">
                      <a16:colId xmlns:a16="http://schemas.microsoft.com/office/drawing/2014/main" val="3807842896"/>
                    </a:ext>
                  </a:extLst>
                </a:gridCol>
                <a:gridCol w="824929">
                  <a:extLst>
                    <a:ext uri="{9D8B030D-6E8A-4147-A177-3AD203B41FA5}">
                      <a16:colId xmlns:a16="http://schemas.microsoft.com/office/drawing/2014/main" val="1005937433"/>
                    </a:ext>
                  </a:extLst>
                </a:gridCol>
              </a:tblGrid>
              <a:tr h="45443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Meaux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Valentine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Bloomfield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Taylor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Total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221494"/>
                  </a:ext>
                </a:extLst>
              </a:tr>
              <a:tr h="38261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Meaux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881062"/>
                  </a:ext>
                </a:extLst>
              </a:tr>
              <a:tr h="38261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Valentine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845820"/>
                  </a:ext>
                </a:extLst>
              </a:tr>
              <a:tr h="38261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Bloomfield</a:t>
                      </a:r>
                      <a:endParaRPr lang="en-US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8175662"/>
                  </a:ext>
                </a:extLst>
              </a:tr>
              <a:tr h="38261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Taylor</a:t>
                      </a: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71472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226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29985A-6ADA-5B51-8A2B-B7719C97E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>
            <a:extLst>
              <a:ext uri="{FF2B5EF4-FFF2-40B4-BE49-F238E27FC236}">
                <a16:creationId xmlns:a16="http://schemas.microsoft.com/office/drawing/2014/main" id="{E6E7FAF2-1778-FEC1-232B-54BFCA40DD9E}"/>
              </a:ext>
            </a:extLst>
          </p:cNvPr>
          <p:cNvSpPr/>
          <p:nvPr/>
        </p:nvSpPr>
        <p:spPr>
          <a:xfrm flipH="1">
            <a:off x="8989732" y="93702"/>
            <a:ext cx="3777241" cy="6857999"/>
          </a:xfrm>
          <a:prstGeom prst="rtTriangle">
            <a:avLst/>
          </a:prstGeom>
          <a:solidFill>
            <a:srgbClr val="DAE3F3">
              <a:alpha val="6117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A9D7C216-42B4-A87A-8794-FD70F434F0EA}"/>
              </a:ext>
            </a:extLst>
          </p:cNvPr>
          <p:cNvSpPr/>
          <p:nvPr/>
        </p:nvSpPr>
        <p:spPr>
          <a:xfrm rot="10800000">
            <a:off x="9699476" y="0"/>
            <a:ext cx="2492521" cy="6857999"/>
          </a:xfrm>
          <a:prstGeom prst="rtTriangle">
            <a:avLst/>
          </a:prstGeom>
          <a:solidFill>
            <a:srgbClr val="E2F0D9">
              <a:alpha val="6313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logo with blue and green circles and text&#10;&#10;Description automatically generated">
            <a:extLst>
              <a:ext uri="{FF2B5EF4-FFF2-40B4-BE49-F238E27FC236}">
                <a16:creationId xmlns:a16="http://schemas.microsoft.com/office/drawing/2014/main" id="{9B36B2EE-C69B-C603-7267-10631A6D24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6060" y="5493293"/>
            <a:ext cx="1850724" cy="97852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776586A-3149-1F14-1F40-1399E3CD4902}"/>
              </a:ext>
            </a:extLst>
          </p:cNvPr>
          <p:cNvSpPr txBox="1"/>
          <p:nvPr/>
        </p:nvSpPr>
        <p:spPr>
          <a:xfrm>
            <a:off x="517760" y="145278"/>
            <a:ext cx="96311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2025 TAILGATOR</a:t>
            </a:r>
          </a:p>
          <a:p>
            <a:pPr algn="ctr"/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Women’s 7.0 Division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75D4B95-78DE-1D84-9728-2DE312E218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303379" y="145278"/>
            <a:ext cx="1291892" cy="1440322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237525A-2797-7935-25F0-BD25110D34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582023"/>
              </p:ext>
            </p:extLst>
          </p:nvPr>
        </p:nvGraphicFramePr>
        <p:xfrm>
          <a:off x="6211329" y="1759671"/>
          <a:ext cx="5099221" cy="1431406"/>
        </p:xfrm>
        <a:graphic>
          <a:graphicData uri="http://schemas.openxmlformats.org/drawingml/2006/table">
            <a:tbl>
              <a:tblPr/>
              <a:tblGrid>
                <a:gridCol w="1210657">
                  <a:extLst>
                    <a:ext uri="{9D8B030D-6E8A-4147-A177-3AD203B41FA5}">
                      <a16:colId xmlns:a16="http://schemas.microsoft.com/office/drawing/2014/main" val="3137271399"/>
                    </a:ext>
                  </a:extLst>
                </a:gridCol>
                <a:gridCol w="389444">
                  <a:extLst>
                    <a:ext uri="{9D8B030D-6E8A-4147-A177-3AD203B41FA5}">
                      <a16:colId xmlns:a16="http://schemas.microsoft.com/office/drawing/2014/main" val="3215731619"/>
                    </a:ext>
                  </a:extLst>
                </a:gridCol>
                <a:gridCol w="1400962">
                  <a:extLst>
                    <a:ext uri="{9D8B030D-6E8A-4147-A177-3AD203B41FA5}">
                      <a16:colId xmlns:a16="http://schemas.microsoft.com/office/drawing/2014/main" val="3772756187"/>
                    </a:ext>
                  </a:extLst>
                </a:gridCol>
                <a:gridCol w="997437">
                  <a:extLst>
                    <a:ext uri="{9D8B030D-6E8A-4147-A177-3AD203B41FA5}">
                      <a16:colId xmlns:a16="http://schemas.microsoft.com/office/drawing/2014/main" val="1225339404"/>
                    </a:ext>
                  </a:extLst>
                </a:gridCol>
                <a:gridCol w="1100721">
                  <a:extLst>
                    <a:ext uri="{9D8B030D-6E8A-4147-A177-3AD203B41FA5}">
                      <a16:colId xmlns:a16="http://schemas.microsoft.com/office/drawing/2014/main" val="2700987747"/>
                    </a:ext>
                  </a:extLst>
                </a:gridCol>
              </a:tblGrid>
              <a:tr h="270039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Women’s 7.0 Division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1299336"/>
                  </a:ext>
                </a:extLst>
              </a:tr>
              <a:tr h="2436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Team Name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Team 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Match 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Match 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3227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CLEMENTS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RADEMYER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005038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SIEBE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CLEMENTS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3:30PM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147262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SIEBE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RADEMYER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9:30AM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0576186"/>
                  </a:ext>
                </a:extLst>
              </a:tr>
              <a:tr h="205067">
                <a:tc gridSpan="4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106909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7A0E8E8-5577-F4DD-D70D-A991B94CA9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123418"/>
              </p:ext>
            </p:extLst>
          </p:nvPr>
        </p:nvGraphicFramePr>
        <p:xfrm>
          <a:off x="417153" y="208825"/>
          <a:ext cx="1812489" cy="1376775"/>
        </p:xfrm>
        <a:graphic>
          <a:graphicData uri="http://schemas.openxmlformats.org/drawingml/2006/table">
            <a:tbl>
              <a:tblPr/>
              <a:tblGrid>
                <a:gridCol w="1812489">
                  <a:extLst>
                    <a:ext uri="{9D8B030D-6E8A-4147-A177-3AD203B41FA5}">
                      <a16:colId xmlns:a16="http://schemas.microsoft.com/office/drawing/2014/main" val="18814595"/>
                    </a:ext>
                  </a:extLst>
                </a:gridCol>
              </a:tblGrid>
              <a:tr h="1890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Women’s 7.0 Division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0961590"/>
                  </a:ext>
                </a:extLst>
              </a:tr>
              <a:tr h="1632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Vayon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5363284"/>
                  </a:ext>
                </a:extLst>
              </a:tr>
              <a:tr h="1632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Carlisle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665690"/>
                  </a:ext>
                </a:extLst>
              </a:tr>
              <a:tr h="1632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Miller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048264"/>
                  </a:ext>
                </a:extLst>
              </a:tr>
              <a:tr h="5766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Siebe</a:t>
                      </a:r>
                    </a:p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Clements</a:t>
                      </a:r>
                    </a:p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Rademyer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accent6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023962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E72DAC9-AB6F-EC44-87C1-503DE832DE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966076"/>
              </p:ext>
            </p:extLst>
          </p:nvPr>
        </p:nvGraphicFramePr>
        <p:xfrm>
          <a:off x="423382" y="3138011"/>
          <a:ext cx="4979347" cy="170688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977324">
                  <a:extLst>
                    <a:ext uri="{9D8B030D-6E8A-4147-A177-3AD203B41FA5}">
                      <a16:colId xmlns:a16="http://schemas.microsoft.com/office/drawing/2014/main" val="4117184521"/>
                    </a:ext>
                  </a:extLst>
                </a:gridCol>
                <a:gridCol w="692720">
                  <a:extLst>
                    <a:ext uri="{9D8B030D-6E8A-4147-A177-3AD203B41FA5}">
                      <a16:colId xmlns:a16="http://schemas.microsoft.com/office/drawing/2014/main" val="2111190426"/>
                    </a:ext>
                  </a:extLst>
                </a:gridCol>
                <a:gridCol w="902379">
                  <a:extLst>
                    <a:ext uri="{9D8B030D-6E8A-4147-A177-3AD203B41FA5}">
                      <a16:colId xmlns:a16="http://schemas.microsoft.com/office/drawing/2014/main" val="604484802"/>
                    </a:ext>
                  </a:extLst>
                </a:gridCol>
                <a:gridCol w="962478">
                  <a:extLst>
                    <a:ext uri="{9D8B030D-6E8A-4147-A177-3AD203B41FA5}">
                      <a16:colId xmlns:a16="http://schemas.microsoft.com/office/drawing/2014/main" val="2756913659"/>
                    </a:ext>
                  </a:extLst>
                </a:gridCol>
                <a:gridCol w="1444446">
                  <a:extLst>
                    <a:ext uri="{9D8B030D-6E8A-4147-A177-3AD203B41FA5}">
                      <a16:colId xmlns:a16="http://schemas.microsoft.com/office/drawing/2014/main" val="1005937433"/>
                    </a:ext>
                  </a:extLst>
                </a:gridCol>
              </a:tblGrid>
              <a:tr h="27245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Team Name 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Total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221494"/>
                  </a:ext>
                </a:extLst>
              </a:tr>
              <a:tr h="30861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Team Vayon</a:t>
                      </a: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881062"/>
                  </a:ext>
                </a:extLst>
              </a:tr>
              <a:tr h="30861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Team Carlisle</a:t>
                      </a: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845820"/>
                  </a:ext>
                </a:extLst>
              </a:tr>
              <a:tr h="308611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Team Miller</a:t>
                      </a: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817566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7E4058E-2A88-5947-7FEF-2746E63FE0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876460"/>
              </p:ext>
            </p:extLst>
          </p:nvPr>
        </p:nvGraphicFramePr>
        <p:xfrm>
          <a:off x="6236032" y="3138010"/>
          <a:ext cx="5099221" cy="170687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972612">
                  <a:extLst>
                    <a:ext uri="{9D8B030D-6E8A-4147-A177-3AD203B41FA5}">
                      <a16:colId xmlns:a16="http://schemas.microsoft.com/office/drawing/2014/main" val="4117184521"/>
                    </a:ext>
                  </a:extLst>
                </a:gridCol>
                <a:gridCol w="716432">
                  <a:extLst>
                    <a:ext uri="{9D8B030D-6E8A-4147-A177-3AD203B41FA5}">
                      <a16:colId xmlns:a16="http://schemas.microsoft.com/office/drawing/2014/main" val="2111190426"/>
                    </a:ext>
                  </a:extLst>
                </a:gridCol>
                <a:gridCol w="879781">
                  <a:extLst>
                    <a:ext uri="{9D8B030D-6E8A-4147-A177-3AD203B41FA5}">
                      <a16:colId xmlns:a16="http://schemas.microsoft.com/office/drawing/2014/main" val="604484802"/>
                    </a:ext>
                  </a:extLst>
                </a:gridCol>
                <a:gridCol w="949055">
                  <a:extLst>
                    <a:ext uri="{9D8B030D-6E8A-4147-A177-3AD203B41FA5}">
                      <a16:colId xmlns:a16="http://schemas.microsoft.com/office/drawing/2014/main" val="2756913659"/>
                    </a:ext>
                  </a:extLst>
                </a:gridCol>
                <a:gridCol w="1581341">
                  <a:extLst>
                    <a:ext uri="{9D8B030D-6E8A-4147-A177-3AD203B41FA5}">
                      <a16:colId xmlns:a16="http://schemas.microsoft.com/office/drawing/2014/main" val="1005937433"/>
                    </a:ext>
                  </a:extLst>
                </a:gridCol>
              </a:tblGrid>
              <a:tr h="4550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Team Name 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Total</a:t>
                      </a:r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221494"/>
                  </a:ext>
                </a:extLst>
              </a:tr>
              <a:tr h="341789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Team Siebe</a:t>
                      </a: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881062"/>
                  </a:ext>
                </a:extLst>
              </a:tr>
              <a:tr h="45503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Team Clements</a:t>
                      </a: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845820"/>
                  </a:ext>
                </a:extLst>
              </a:tr>
              <a:tr h="45503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Team Rademeyer</a:t>
                      </a: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X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5276" marR="652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817566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5F88322B-ADA8-3C33-411B-A0DD0676E8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409575"/>
              </p:ext>
            </p:extLst>
          </p:nvPr>
        </p:nvGraphicFramePr>
        <p:xfrm>
          <a:off x="398153" y="1759671"/>
          <a:ext cx="5053659" cy="1431406"/>
        </p:xfrm>
        <a:graphic>
          <a:graphicData uri="http://schemas.openxmlformats.org/drawingml/2006/table">
            <a:tbl>
              <a:tblPr/>
              <a:tblGrid>
                <a:gridCol w="1210657">
                  <a:extLst>
                    <a:ext uri="{9D8B030D-6E8A-4147-A177-3AD203B41FA5}">
                      <a16:colId xmlns:a16="http://schemas.microsoft.com/office/drawing/2014/main" val="3137271399"/>
                    </a:ext>
                  </a:extLst>
                </a:gridCol>
                <a:gridCol w="389444">
                  <a:extLst>
                    <a:ext uri="{9D8B030D-6E8A-4147-A177-3AD203B41FA5}">
                      <a16:colId xmlns:a16="http://schemas.microsoft.com/office/drawing/2014/main" val="3215731619"/>
                    </a:ext>
                  </a:extLst>
                </a:gridCol>
                <a:gridCol w="1400962">
                  <a:extLst>
                    <a:ext uri="{9D8B030D-6E8A-4147-A177-3AD203B41FA5}">
                      <a16:colId xmlns:a16="http://schemas.microsoft.com/office/drawing/2014/main" val="3772756187"/>
                    </a:ext>
                  </a:extLst>
                </a:gridCol>
                <a:gridCol w="997437">
                  <a:extLst>
                    <a:ext uri="{9D8B030D-6E8A-4147-A177-3AD203B41FA5}">
                      <a16:colId xmlns:a16="http://schemas.microsoft.com/office/drawing/2014/main" val="1225339404"/>
                    </a:ext>
                  </a:extLst>
                </a:gridCol>
                <a:gridCol w="1055159">
                  <a:extLst>
                    <a:ext uri="{9D8B030D-6E8A-4147-A177-3AD203B41FA5}">
                      <a16:colId xmlns:a16="http://schemas.microsoft.com/office/drawing/2014/main" val="2700987747"/>
                    </a:ext>
                  </a:extLst>
                </a:gridCol>
              </a:tblGrid>
              <a:tr h="270039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Women’s 7.0 Division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31299336"/>
                  </a:ext>
                </a:extLst>
              </a:tr>
              <a:tr h="2436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Team Name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Team 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Match 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Match 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3227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CARLISLE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FRIDAY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0005038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VAYON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CARLISLE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SATURDAY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3:30PM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147262"/>
                  </a:ext>
                </a:extLst>
              </a:tr>
              <a:tr h="23755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VAYON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9:30AM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0576186"/>
                  </a:ext>
                </a:extLst>
              </a:tr>
              <a:tr h="205067">
                <a:tc gridSpan="4"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1069094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4AE8D0EA-0E7A-B8F8-FF82-697C8EBD48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523806"/>
              </p:ext>
            </p:extLst>
          </p:nvPr>
        </p:nvGraphicFramePr>
        <p:xfrm>
          <a:off x="4394846" y="5207207"/>
          <a:ext cx="3001063" cy="1550697"/>
        </p:xfrm>
        <a:graphic>
          <a:graphicData uri="http://schemas.openxmlformats.org/drawingml/2006/table">
            <a:tbl>
              <a:tblPr/>
              <a:tblGrid>
                <a:gridCol w="1210657">
                  <a:extLst>
                    <a:ext uri="{9D8B030D-6E8A-4147-A177-3AD203B41FA5}">
                      <a16:colId xmlns:a16="http://schemas.microsoft.com/office/drawing/2014/main" val="1640368000"/>
                    </a:ext>
                  </a:extLst>
                </a:gridCol>
                <a:gridCol w="389444">
                  <a:extLst>
                    <a:ext uri="{9D8B030D-6E8A-4147-A177-3AD203B41FA5}">
                      <a16:colId xmlns:a16="http://schemas.microsoft.com/office/drawing/2014/main" val="1215046560"/>
                    </a:ext>
                  </a:extLst>
                </a:gridCol>
                <a:gridCol w="1400962">
                  <a:extLst>
                    <a:ext uri="{9D8B030D-6E8A-4147-A177-3AD203B41FA5}">
                      <a16:colId xmlns:a16="http://schemas.microsoft.com/office/drawing/2014/main" val="1085629780"/>
                    </a:ext>
                  </a:extLst>
                </a:gridCol>
              </a:tblGrid>
              <a:tr h="341462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Final Rounds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1763176"/>
                  </a:ext>
                </a:extLst>
              </a:tr>
              <a:tr h="30808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Team Name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Team Name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1816246"/>
                  </a:ext>
                </a:extLst>
              </a:tr>
              <a:tr h="30038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2416749"/>
                  </a:ext>
                </a:extLst>
              </a:tr>
              <a:tr h="30038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312768"/>
                  </a:ext>
                </a:extLst>
              </a:tr>
              <a:tr h="30038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3591887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C781203-AD07-1A0B-1BD4-DB77FC3B45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457108"/>
              </p:ext>
            </p:extLst>
          </p:nvPr>
        </p:nvGraphicFramePr>
        <p:xfrm>
          <a:off x="7395909" y="5544183"/>
          <a:ext cx="2052596" cy="1194368"/>
        </p:xfrm>
        <a:graphic>
          <a:graphicData uri="http://schemas.openxmlformats.org/drawingml/2006/table">
            <a:tbl>
              <a:tblPr/>
              <a:tblGrid>
                <a:gridCol w="997437">
                  <a:extLst>
                    <a:ext uri="{9D8B030D-6E8A-4147-A177-3AD203B41FA5}">
                      <a16:colId xmlns:a16="http://schemas.microsoft.com/office/drawing/2014/main" val="4268083091"/>
                    </a:ext>
                  </a:extLst>
                </a:gridCol>
                <a:gridCol w="1055159">
                  <a:extLst>
                    <a:ext uri="{9D8B030D-6E8A-4147-A177-3AD203B41FA5}">
                      <a16:colId xmlns:a16="http://schemas.microsoft.com/office/drawing/2014/main" val="1037601301"/>
                    </a:ext>
                  </a:extLst>
                </a:gridCol>
              </a:tblGrid>
              <a:tr h="3211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Match 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Match Time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424466"/>
                  </a:ext>
                </a:extLst>
              </a:tr>
              <a:tr h="2944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5213619"/>
                  </a:ext>
                </a:extLst>
              </a:tr>
              <a:tr h="3129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3:30PM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2676738"/>
                  </a:ext>
                </a:extLst>
              </a:tr>
              <a:tr h="2658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SUNDAY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3:30PM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0112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265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3342</TotalTime>
  <Words>521</Words>
  <Application>Microsoft Office PowerPoint</Application>
  <PresentationFormat>Widescreen</PresentationFormat>
  <Paragraphs>416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ISTRE, JENNIFER F.</dc:creator>
  <cp:lastModifiedBy>Sheila Moody</cp:lastModifiedBy>
  <cp:revision>15</cp:revision>
  <cp:lastPrinted>2025-10-15T15:00:03Z</cp:lastPrinted>
  <dcterms:created xsi:type="dcterms:W3CDTF">2023-10-04T14:54:16Z</dcterms:created>
  <dcterms:modified xsi:type="dcterms:W3CDTF">2025-10-15T15:42:36Z</dcterms:modified>
</cp:coreProperties>
</file>